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80" r:id="rId11"/>
    <p:sldId id="281" r:id="rId12"/>
    <p:sldId id="282" r:id="rId13"/>
    <p:sldId id="279" r:id="rId14"/>
    <p:sldId id="283" r:id="rId15"/>
    <p:sldId id="284" r:id="rId16"/>
    <p:sldId id="264" r:id="rId17"/>
    <p:sldId id="265" r:id="rId18"/>
    <p:sldId id="266" r:id="rId19"/>
    <p:sldId id="285" r:id="rId20"/>
    <p:sldId id="286" r:id="rId21"/>
    <p:sldId id="267" r:id="rId22"/>
    <p:sldId id="268" r:id="rId23"/>
    <p:sldId id="269" r:id="rId24"/>
    <p:sldId id="287" r:id="rId25"/>
    <p:sldId id="288" r:id="rId26"/>
    <p:sldId id="270" r:id="rId27"/>
    <p:sldId id="271" r:id="rId28"/>
    <p:sldId id="289" r:id="rId29"/>
    <p:sldId id="272" r:id="rId30"/>
    <p:sldId id="273" r:id="rId31"/>
    <p:sldId id="274" r:id="rId32"/>
    <p:sldId id="276" r:id="rId33"/>
    <p:sldId id="290" r:id="rId34"/>
    <p:sldId id="275" r:id="rId35"/>
    <p:sldId id="291" r:id="rId36"/>
    <p:sldId id="277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6D9E4-2AFE-3381-53CD-723DE788C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AB84C8-338E-F69A-F77F-953A5EA0C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00853-A6E8-C15E-C9D3-328D4ED0B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132B-3D44-44E8-A80A-0C40C2F548E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D2CEB9-4F4D-0D7E-9385-4397B025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133B1D-9949-30BA-C751-A61B59C3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2CCB-8D3C-4681-B217-F6A47384B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65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CD705-E0F3-26DB-32C3-909588BC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CA6A5B-28D6-597F-F5DD-61CCC6AC3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F4FB12-C1FB-9534-6476-3F3D22E9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132B-3D44-44E8-A80A-0C40C2F548E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D998CB-5701-E28F-756A-5492EBCC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A398DE-91BE-8E7B-8CF6-E9E45B6C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2CCB-8D3C-4681-B217-F6A47384B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62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6967ED8-0FFC-C65B-44E9-4E822A9CF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54FE59-94EF-13CF-8076-6856D204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DE7E2A-EC79-ADEA-0B21-A40E2303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132B-3D44-44E8-A80A-0C40C2F548E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4B9277-EA06-A334-6291-3E98392EF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018C6D-95D1-E5D4-F636-BAA1D60F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2CCB-8D3C-4681-B217-F6A47384B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20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145A6-938B-598D-A92F-D27A0BCD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10E617-9265-4FF0-8C81-E647480FE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8CB695-77F7-C812-B955-0D2B1EB4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132B-3D44-44E8-A80A-0C40C2F548E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047302-63D0-50B5-CE18-03D97EA6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F4C4B9-1958-5C29-15E2-07471705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2CCB-8D3C-4681-B217-F6A47384B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3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51C7F-DEF0-C320-4A35-B7335073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753A6C-6383-58A4-A9A4-3404FDF3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810C6B-2431-3E4F-8282-4B50AB15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132B-3D44-44E8-A80A-0C40C2F548E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87595B-37EF-CFCB-54A4-47F38E24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A72797-CEB5-60EF-C4E6-2EAE39AA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2CCB-8D3C-4681-B217-F6A47384B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26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9E5C2-B289-B45E-EF9D-B41AF394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F3B46-A122-73D2-BAF2-C6D6C4EA8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FC9A3F-D0E1-7CC4-A244-F32372EA8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7F6B70-893D-9305-C44F-74E179F4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132B-3D44-44E8-A80A-0C40C2F548E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A86779-934A-CA72-B9B8-7B41010E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B3C06A-9D64-4DF9-9D56-934EA21E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2CCB-8D3C-4681-B217-F6A47384B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01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C494B-3A0D-62E1-4E87-73E20084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65F9ED-4E41-D3A2-68E5-5EE6460F9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0F1434-94B3-A972-B7FA-83E1A9BE7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9FC343-4887-F59A-D3C6-0F2C40727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8AC9785-CFC3-23B9-9EFC-EC0BCBB16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ECC3AC-E638-65CA-ED8A-D2A2725A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132B-3D44-44E8-A80A-0C40C2F548E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4560307-41E2-842C-8E0A-F1BDCEB8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868DFD1-8A90-527C-25D3-C1DD34A4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2CCB-8D3C-4681-B217-F6A47384B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5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E80B4-CD6B-826B-AB1E-5E5F798D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2864D3-CC00-A9D9-E27D-4A2F1C6A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132B-3D44-44E8-A80A-0C40C2F548E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560B90F-BB7C-D039-A78B-82523C9A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0D4BA4-5E88-E561-B137-65432B51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2CCB-8D3C-4681-B217-F6A47384B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39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40A4C9-AFFA-A994-BC2C-E3447225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132B-3D44-44E8-A80A-0C40C2F548E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10D819-B052-2643-B19C-224C93E5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4530C7-1579-0ECE-1D2C-5245A34C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2CCB-8D3C-4681-B217-F6A47384B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B4767-2952-9E22-2A29-DAFDEE96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9398F-5232-A7AE-57BA-56611D20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7C644A-66CF-8B46-278F-23229AE11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25057B-ECCD-870D-A08D-A878453E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132B-3D44-44E8-A80A-0C40C2F548E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EE8E91-813C-53F4-8D2D-659F5493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F82C85-478A-7F32-71B7-1D73EAF6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2CCB-8D3C-4681-B217-F6A47384B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68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86D53-6A0A-7B82-2396-96DBE101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9E055F-2FF2-9693-A4B3-798F4320C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809DB6-1AFE-027B-D471-8A7114818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3691A3-FEDE-8F12-D1EF-2048BBC1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132B-3D44-44E8-A80A-0C40C2F548E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63EDD2-B247-6F85-0D41-E9B41EB1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E473F8-47FC-BE64-3572-7412620D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2CCB-8D3C-4681-B217-F6A47384B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50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F51B31-6DC8-D544-ADB9-1FBD69A8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6980F6-6BAB-EEF0-0297-242CB16AB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22A14E-AFEB-24DC-640F-711849CF9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132B-3D44-44E8-A80A-0C40C2F548E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C043FB-AA86-1044-85E8-059FBFE52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1A15E7-B550-E6E7-D881-088E44666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2CCB-8D3C-4681-B217-F6A47384B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1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CC141-3F9B-4908-6CBB-516B931E4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7200" b="1" dirty="0">
                <a:ln/>
                <a:solidFill>
                  <a:srgbClr val="FF0000"/>
                </a:solidFill>
              </a:rPr>
              <a:t>Prezentace </a:t>
            </a:r>
            <a:r>
              <a:rPr lang="cs-CZ" sz="7200" b="1" dirty="0" err="1">
                <a:ln/>
                <a:solidFill>
                  <a:srgbClr val="FF0000"/>
                </a:solidFill>
              </a:rPr>
              <a:t>eZápisu</a:t>
            </a:r>
            <a:r>
              <a:rPr lang="cs-CZ" sz="7200" b="1" dirty="0">
                <a:ln/>
                <a:solidFill>
                  <a:srgbClr val="FF0000"/>
                </a:solidFill>
              </a:rPr>
              <a:t> </a:t>
            </a:r>
            <a:br>
              <a:rPr lang="cs-CZ" sz="7200" b="1" dirty="0">
                <a:ln/>
                <a:solidFill>
                  <a:srgbClr val="FF0000"/>
                </a:solidFill>
              </a:rPr>
            </a:br>
            <a:r>
              <a:rPr lang="cs-CZ" sz="7200" b="1" dirty="0">
                <a:ln/>
                <a:solidFill>
                  <a:srgbClr val="FF0000"/>
                </a:solidFill>
              </a:rPr>
              <a:t>na úroveň kraje a okresů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6EEFB8-510F-D3BC-7C08-0B011143D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06419E-2BE4-88F9-679F-C37E6333E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3602039"/>
            <a:ext cx="8407400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343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F21A7FF-811A-44A1-01B3-B35785F06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85"/>
            <a:ext cx="12192000" cy="6034029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5505F1EB-F8FC-F7C3-BDA4-8475D9035A8F}"/>
              </a:ext>
            </a:extLst>
          </p:cNvPr>
          <p:cNvSpPr/>
          <p:nvPr/>
        </p:nvSpPr>
        <p:spPr>
          <a:xfrm>
            <a:off x="1511300" y="1143000"/>
            <a:ext cx="2654300" cy="15367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>
                  <a:solidFill>
                    <a:srgbClr val="FF0000"/>
                  </a:solidFill>
                </a:ln>
              </a:rPr>
              <a:t>Zadat postavení družstev!!!</a:t>
            </a:r>
          </a:p>
        </p:txBody>
      </p:sp>
    </p:spTree>
    <p:extLst>
      <p:ext uri="{BB962C8B-B14F-4D97-AF65-F5344CB8AC3E}">
        <p14:creationId xmlns:p14="http://schemas.microsoft.com/office/powerpoint/2010/main" val="5330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AAA469-0E58-66D4-7333-38631D49D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77"/>
            <a:ext cx="12192000" cy="62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1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ADE9CC6-9F08-EF0D-CDE6-99BDD1AFA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006"/>
            <a:ext cx="12192000" cy="615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8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1BEE9F4-CCA0-1A67-47B3-CAC4D46A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639"/>
            <a:ext cx="12192000" cy="6092721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4D37A0C9-B4A5-2C5F-0483-34CB4D967D2E}"/>
              </a:ext>
            </a:extLst>
          </p:cNvPr>
          <p:cNvSpPr/>
          <p:nvPr/>
        </p:nvSpPr>
        <p:spPr>
          <a:xfrm>
            <a:off x="1333500" y="1333500"/>
            <a:ext cx="2832100" cy="11811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Před zahájení změna podání</a:t>
            </a:r>
          </a:p>
        </p:txBody>
      </p:sp>
    </p:spTree>
    <p:extLst>
      <p:ext uri="{BB962C8B-B14F-4D97-AF65-F5344CB8AC3E}">
        <p14:creationId xmlns:p14="http://schemas.microsoft.com/office/powerpoint/2010/main" val="3351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3E112A4-535D-6EB3-631F-50CAC0BBB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050"/>
            <a:ext cx="12192000" cy="61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A6DC77E-309A-B717-0604-BD574A0A2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72"/>
            <a:ext cx="12192000" cy="63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1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A44EE48-037A-D91B-B242-09590A20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122"/>
            <a:ext cx="12192000" cy="630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3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5879E67-2452-69BC-BD25-95CEF73C8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83"/>
            <a:ext cx="12192000" cy="63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8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C40D7B8-D708-75A5-AAAF-66DDF3AE9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59"/>
            <a:ext cx="12192000" cy="62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685526C-154E-3BB0-AB54-4A8524ECD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649"/>
            <a:ext cx="12192000" cy="61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8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A81603D-C027-817D-FFDE-1A9D903F0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157399AA-7992-6B12-484E-94275FE42288}"/>
              </a:ext>
            </a:extLst>
          </p:cNvPr>
          <p:cNvSpPr/>
          <p:nvPr/>
        </p:nvSpPr>
        <p:spPr>
          <a:xfrm>
            <a:off x="203200" y="381000"/>
            <a:ext cx="1511300" cy="5714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Příhlásit</a:t>
            </a:r>
            <a:r>
              <a:rPr lang="cs-CZ" dirty="0"/>
              <a:t> se</a:t>
            </a:r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D86C1A47-B798-08D6-F679-D70D5D60C365}"/>
              </a:ext>
            </a:extLst>
          </p:cNvPr>
          <p:cNvSpPr/>
          <p:nvPr/>
        </p:nvSpPr>
        <p:spPr>
          <a:xfrm>
            <a:off x="6565900" y="2336800"/>
            <a:ext cx="1651000" cy="4953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Zápas na den</a:t>
            </a: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80FF66B6-F40F-95CB-6EEE-7E15A66389EB}"/>
              </a:ext>
            </a:extLst>
          </p:cNvPr>
          <p:cNvSpPr/>
          <p:nvPr/>
        </p:nvSpPr>
        <p:spPr>
          <a:xfrm>
            <a:off x="10515600" y="381000"/>
            <a:ext cx="1346200" cy="11049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Vyber skupinu</a:t>
            </a:r>
          </a:p>
        </p:txBody>
      </p:sp>
    </p:spTree>
    <p:extLst>
      <p:ext uri="{BB962C8B-B14F-4D97-AF65-F5344CB8AC3E}">
        <p14:creationId xmlns:p14="http://schemas.microsoft.com/office/powerpoint/2010/main" val="2032448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CC8F207-CEDD-70E8-E2C5-F971B2EE1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85"/>
            <a:ext cx="12192000" cy="6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C29A47-2FF2-B190-44CE-6D30C4537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423"/>
            <a:ext cx="12192000" cy="63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4248E30-0602-66D5-C74B-07ECDF46E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44"/>
            <a:ext cx="12192000" cy="642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65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5AC041-4396-0740-9D36-FB3B73844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919"/>
            <a:ext cx="12192000" cy="6378161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BC25BF96-E157-D7CF-00A7-310DA1969034}"/>
              </a:ext>
            </a:extLst>
          </p:cNvPr>
          <p:cNvSpPr/>
          <p:nvPr/>
        </p:nvSpPr>
        <p:spPr>
          <a:xfrm>
            <a:off x="1854200" y="1219200"/>
            <a:ext cx="2374900" cy="977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Zápis </a:t>
            </a:r>
            <a:r>
              <a:rPr lang="cs-CZ" dirty="0" err="1"/>
              <a:t>tajmů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4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9145229-B92A-ADF6-A612-F31379AEB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153"/>
            <a:ext cx="12192000" cy="5973694"/>
          </a:xfrm>
          <a:prstGeom prst="rect">
            <a:avLst/>
          </a:prstGeom>
        </p:spPr>
      </p:pic>
      <p:sp>
        <p:nvSpPr>
          <p:cNvPr id="4" name="Šipka: doprava, šrafovaná 3">
            <a:extLst>
              <a:ext uri="{FF2B5EF4-FFF2-40B4-BE49-F238E27FC236}">
                <a16:creationId xmlns:a16="http://schemas.microsoft.com/office/drawing/2014/main" id="{33F3763F-688E-B686-1E69-23F9D3A42142}"/>
              </a:ext>
            </a:extLst>
          </p:cNvPr>
          <p:cNvSpPr/>
          <p:nvPr/>
        </p:nvSpPr>
        <p:spPr>
          <a:xfrm>
            <a:off x="723900" y="1079500"/>
            <a:ext cx="3594100" cy="2667000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Jednotlivé možnosti oprav</a:t>
            </a:r>
          </a:p>
        </p:txBody>
      </p:sp>
    </p:spTree>
    <p:extLst>
      <p:ext uri="{BB962C8B-B14F-4D97-AF65-F5344CB8AC3E}">
        <p14:creationId xmlns:p14="http://schemas.microsoft.com/office/powerpoint/2010/main" val="1041797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D5261E-B6AB-83B3-B297-DE6EF7370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479"/>
            <a:ext cx="12192000" cy="6025041"/>
          </a:xfrm>
          <a:prstGeom prst="rect">
            <a:avLst/>
          </a:prstGeom>
        </p:spPr>
      </p:pic>
      <p:sp>
        <p:nvSpPr>
          <p:cNvPr id="4" name="Šipka: doleva 3">
            <a:extLst>
              <a:ext uri="{FF2B5EF4-FFF2-40B4-BE49-F238E27FC236}">
                <a16:creationId xmlns:a16="http://schemas.microsoft.com/office/drawing/2014/main" id="{C1DF5897-2C1D-DED1-C7D6-B77DEFF54513}"/>
              </a:ext>
            </a:extLst>
          </p:cNvPr>
          <p:cNvSpPr/>
          <p:nvPr/>
        </p:nvSpPr>
        <p:spPr>
          <a:xfrm>
            <a:off x="8102600" y="698500"/>
            <a:ext cx="2857500" cy="12192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Možnost oprav</a:t>
            </a:r>
          </a:p>
        </p:txBody>
      </p:sp>
    </p:spTree>
    <p:extLst>
      <p:ext uri="{BB962C8B-B14F-4D97-AF65-F5344CB8AC3E}">
        <p14:creationId xmlns:p14="http://schemas.microsoft.com/office/powerpoint/2010/main" val="2858199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260F6FC-520A-468F-2C31-EAE12E9F8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750"/>
            <a:ext cx="12192000" cy="6354499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7D4C668-31D1-A84B-ABBB-4B2AE12ACD2C}"/>
              </a:ext>
            </a:extLst>
          </p:cNvPr>
          <p:cNvSpPr/>
          <p:nvPr/>
        </p:nvSpPr>
        <p:spPr>
          <a:xfrm>
            <a:off x="1435100" y="1257300"/>
            <a:ext cx="2628900" cy="8763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Nechat dojet čas nespěchat!</a:t>
            </a:r>
          </a:p>
        </p:txBody>
      </p:sp>
    </p:spTree>
    <p:extLst>
      <p:ext uri="{BB962C8B-B14F-4D97-AF65-F5344CB8AC3E}">
        <p14:creationId xmlns:p14="http://schemas.microsoft.com/office/powerpoint/2010/main" val="2402498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671E151-07D5-CDE6-1BED-D3F2FAE0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38"/>
            <a:ext cx="12192000" cy="64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16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2BA214-4CB6-3C73-53BD-137BDA0E9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0"/>
            <a:ext cx="12192000" cy="5988700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B72F10E8-A036-FD3D-B50A-32C50FABA874}"/>
              </a:ext>
            </a:extLst>
          </p:cNvPr>
          <p:cNvSpPr/>
          <p:nvPr/>
        </p:nvSpPr>
        <p:spPr>
          <a:xfrm>
            <a:off x="88900" y="901700"/>
            <a:ext cx="4051300" cy="16129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Podpisy po utkání v pořadí </a:t>
            </a:r>
            <a:r>
              <a:rPr lang="cs-CZ" dirty="0" err="1"/>
              <a:t>kapitání</a:t>
            </a:r>
            <a:r>
              <a:rPr lang="cs-CZ" dirty="0"/>
              <a:t>, zápis a poslední rozhodčí</a:t>
            </a:r>
          </a:p>
        </p:txBody>
      </p:sp>
    </p:spTree>
    <p:extLst>
      <p:ext uri="{BB962C8B-B14F-4D97-AF65-F5344CB8AC3E}">
        <p14:creationId xmlns:p14="http://schemas.microsoft.com/office/powerpoint/2010/main" val="3650917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51EDAD-2C58-3D23-8F63-AA02CD57D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754"/>
            <a:ext cx="12192000" cy="6250492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C58639A1-6575-9690-A0BF-E8B35FFC786F}"/>
              </a:ext>
            </a:extLst>
          </p:cNvPr>
          <p:cNvSpPr/>
          <p:nvPr/>
        </p:nvSpPr>
        <p:spPr>
          <a:xfrm>
            <a:off x="1905000" y="1155700"/>
            <a:ext cx="2197100" cy="9017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Podpis jménem ne fotem</a:t>
            </a:r>
          </a:p>
        </p:txBody>
      </p:sp>
    </p:spTree>
    <p:extLst>
      <p:ext uri="{BB962C8B-B14F-4D97-AF65-F5344CB8AC3E}">
        <p14:creationId xmlns:p14="http://schemas.microsoft.com/office/powerpoint/2010/main" val="382468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988A9DB-12DF-4DCC-BA58-958B0870D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679"/>
            <a:ext cx="12192000" cy="6164642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75870455-BE65-68FD-229B-B168A82BB0E3}"/>
              </a:ext>
            </a:extLst>
          </p:cNvPr>
          <p:cNvSpPr/>
          <p:nvPr/>
        </p:nvSpPr>
        <p:spPr>
          <a:xfrm>
            <a:off x="2057400" y="1397000"/>
            <a:ext cx="2641600" cy="1066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Typ přihlášení</a:t>
            </a:r>
          </a:p>
        </p:txBody>
      </p:sp>
    </p:spTree>
    <p:extLst>
      <p:ext uri="{BB962C8B-B14F-4D97-AF65-F5344CB8AC3E}">
        <p14:creationId xmlns:p14="http://schemas.microsoft.com/office/powerpoint/2010/main" val="71079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0C909DC-7F7A-9AF6-DB6C-48D18627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74"/>
            <a:ext cx="12192000" cy="63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5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B7E1A33-8D7D-AC0F-2873-52F95743B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109"/>
            <a:ext cx="12192000" cy="6443781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26D72EF-8394-E1A2-1997-72F805C058E8}"/>
              </a:ext>
            </a:extLst>
          </p:cNvPr>
          <p:cNvSpPr/>
          <p:nvPr/>
        </p:nvSpPr>
        <p:spPr>
          <a:xfrm>
            <a:off x="1295400" y="939800"/>
            <a:ext cx="2705100" cy="12192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Stejné jako předchozí družstvo</a:t>
            </a:r>
          </a:p>
        </p:txBody>
      </p:sp>
    </p:spTree>
    <p:extLst>
      <p:ext uri="{BB962C8B-B14F-4D97-AF65-F5344CB8AC3E}">
        <p14:creationId xmlns:p14="http://schemas.microsoft.com/office/powerpoint/2010/main" val="2111407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453960F-EC82-7F51-AE23-541898D43DBE}"/>
              </a:ext>
            </a:extLst>
          </p:cNvPr>
          <p:cNvSpPr txBox="1"/>
          <p:nvPr/>
        </p:nvSpPr>
        <p:spPr>
          <a:xfrm>
            <a:off x="2387600" y="774700"/>
            <a:ext cx="737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NEZAPOMENOUT, POSLEDNÍ SE PODEPISUJE ROZHODČÍ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F7412C-A1E6-33A2-5A5C-C5D6F7BD8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50" y="2324100"/>
            <a:ext cx="40513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BE5DCF5-6031-A017-E5D1-67209394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38"/>
            <a:ext cx="12192000" cy="62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74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66AAA4D9-40AA-9121-DE3A-FFB92992A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71"/>
            <a:ext cx="12192000" cy="62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84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93DC0B-EEB7-C390-14F5-9FF6D8DD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24"/>
            <a:ext cx="12192000" cy="6148951"/>
          </a:xfrm>
          <a:prstGeom prst="rect">
            <a:avLst/>
          </a:prstGeom>
        </p:spPr>
      </p:pic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11FC5A32-61AF-CC03-AE0D-E5993EA90B97}"/>
              </a:ext>
            </a:extLst>
          </p:cNvPr>
          <p:cNvSpPr/>
          <p:nvPr/>
        </p:nvSpPr>
        <p:spPr>
          <a:xfrm>
            <a:off x="8661400" y="0"/>
            <a:ext cx="3530600" cy="15113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eZápis</a:t>
            </a:r>
            <a:r>
              <a:rPr lang="cs-CZ" dirty="0"/>
              <a:t> můžete také sledovat a přidávat komentáře. V tomto případě se přihlašuje jen </a:t>
            </a:r>
            <a:r>
              <a:rPr lang="cs-CZ" dirty="0" err="1"/>
              <a:t>sledujcí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509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3C6B2-AA31-2D82-557A-3AA4A11A8D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dirty="0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CDEEDE-FF3C-725E-4BFB-4BD8D8AEA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4800" b="1" dirty="0">
                <a:ln/>
                <a:solidFill>
                  <a:schemeClr val="accent4"/>
                </a:solidFill>
              </a:rPr>
              <a:t>A NYNÍ SI VYSKOUŠEJTE DEMO VERZI SAMI</a:t>
            </a:r>
          </a:p>
        </p:txBody>
      </p:sp>
    </p:spTree>
    <p:extLst>
      <p:ext uri="{BB962C8B-B14F-4D97-AF65-F5344CB8AC3E}">
        <p14:creationId xmlns:p14="http://schemas.microsoft.com/office/powerpoint/2010/main" val="254081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B8C2EC-2781-1726-EF96-92E2056C2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386"/>
            <a:ext cx="12192000" cy="6099227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0B9E81E1-3967-FE91-CF8E-C2A0A9236DF9}"/>
              </a:ext>
            </a:extLst>
          </p:cNvPr>
          <p:cNvSpPr/>
          <p:nvPr/>
        </p:nvSpPr>
        <p:spPr>
          <a:xfrm>
            <a:off x="7226300" y="4673600"/>
            <a:ext cx="2057400" cy="8763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nápověda</a:t>
            </a:r>
          </a:p>
        </p:txBody>
      </p:sp>
    </p:spTree>
    <p:extLst>
      <p:ext uri="{BB962C8B-B14F-4D97-AF65-F5344CB8AC3E}">
        <p14:creationId xmlns:p14="http://schemas.microsoft.com/office/powerpoint/2010/main" val="96322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5979753-6D49-EE91-4606-21A4286C5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69"/>
            <a:ext cx="12192000" cy="60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732BD03-D260-7DCA-4116-9B27067DF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389"/>
            <a:ext cx="12192000" cy="6387221"/>
          </a:xfrm>
          <a:prstGeom prst="rect">
            <a:avLst/>
          </a:prstGeom>
        </p:spPr>
      </p:pic>
      <p:sp>
        <p:nvSpPr>
          <p:cNvPr id="4" name="Šipka: doleva 3">
            <a:extLst>
              <a:ext uri="{FF2B5EF4-FFF2-40B4-BE49-F238E27FC236}">
                <a16:creationId xmlns:a16="http://schemas.microsoft.com/office/drawing/2014/main" id="{CADA3933-5350-EC6B-3670-61698A7C7124}"/>
              </a:ext>
            </a:extLst>
          </p:cNvPr>
          <p:cNvSpPr/>
          <p:nvPr/>
        </p:nvSpPr>
        <p:spPr>
          <a:xfrm>
            <a:off x="10045700" y="1905000"/>
            <a:ext cx="1905000" cy="6477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Daná skupina</a:t>
            </a:r>
          </a:p>
        </p:txBody>
      </p:sp>
    </p:spTree>
    <p:extLst>
      <p:ext uri="{BB962C8B-B14F-4D97-AF65-F5344CB8AC3E}">
        <p14:creationId xmlns:p14="http://schemas.microsoft.com/office/powerpoint/2010/main" val="317650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C26B7AC-7FA2-821E-DDB8-DE97B812F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28"/>
            <a:ext cx="12192000" cy="63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2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7CAA0EE-93DA-A76E-DDD8-E111127E7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34"/>
            <a:ext cx="12192000" cy="6485532"/>
          </a:xfrm>
          <a:prstGeom prst="rect">
            <a:avLst/>
          </a:prstGeom>
        </p:spPr>
      </p:pic>
      <p:sp>
        <p:nvSpPr>
          <p:cNvPr id="4" name="Šipka: nahoru, doprava i doleva 3">
            <a:extLst>
              <a:ext uri="{FF2B5EF4-FFF2-40B4-BE49-F238E27FC236}">
                <a16:creationId xmlns:a16="http://schemas.microsoft.com/office/drawing/2014/main" id="{4BF9A90C-F69D-D650-0280-F4C174113D20}"/>
              </a:ext>
            </a:extLst>
          </p:cNvPr>
          <p:cNvSpPr/>
          <p:nvPr/>
        </p:nvSpPr>
        <p:spPr>
          <a:xfrm rot="16200000">
            <a:off x="5137150" y="2000250"/>
            <a:ext cx="3733800" cy="2374900"/>
          </a:xfrm>
          <a:prstGeom prst="leftRigh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Vyber hráče/</a:t>
            </a:r>
            <a:r>
              <a:rPr lang="cs-CZ" dirty="0" err="1">
                <a:solidFill>
                  <a:srgbClr val="002060"/>
                </a:solidFill>
              </a:rPr>
              <a:t>ky</a:t>
            </a:r>
            <a:r>
              <a:rPr lang="cs-CZ" dirty="0">
                <a:solidFill>
                  <a:srgbClr val="002060"/>
                </a:solidFill>
              </a:rPr>
              <a:t>, kteří budou na soupisce o utkání</a:t>
            </a:r>
          </a:p>
        </p:txBody>
      </p:sp>
    </p:spTree>
    <p:extLst>
      <p:ext uri="{BB962C8B-B14F-4D97-AF65-F5344CB8AC3E}">
        <p14:creationId xmlns:p14="http://schemas.microsoft.com/office/powerpoint/2010/main" val="89526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EDAD277-5063-12B5-D343-99BD17468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730999"/>
          </a:xfrm>
          <a:prstGeom prst="rect">
            <a:avLst/>
          </a:prstGeom>
        </p:spPr>
      </p:pic>
      <p:sp>
        <p:nvSpPr>
          <p:cNvPr id="5" name="Šipka: doleva 4">
            <a:extLst>
              <a:ext uri="{FF2B5EF4-FFF2-40B4-BE49-F238E27FC236}">
                <a16:creationId xmlns:a16="http://schemas.microsoft.com/office/drawing/2014/main" id="{A4460D09-8996-AAF6-6072-1E03B64A6990}"/>
              </a:ext>
            </a:extLst>
          </p:cNvPr>
          <p:cNvSpPr/>
          <p:nvPr/>
        </p:nvSpPr>
        <p:spPr>
          <a:xfrm>
            <a:off x="6489700" y="1727200"/>
            <a:ext cx="2959100" cy="1041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Nadstavíme čísla hráčů</a:t>
            </a:r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3247B138-53D3-9EA7-C84E-11AF415EE5AA}"/>
              </a:ext>
            </a:extLst>
          </p:cNvPr>
          <p:cNvSpPr/>
          <p:nvPr/>
        </p:nvSpPr>
        <p:spPr>
          <a:xfrm>
            <a:off x="7670800" y="3721100"/>
            <a:ext cx="2743200" cy="10414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Zvolíme liber(a)</a:t>
            </a:r>
          </a:p>
        </p:txBody>
      </p:sp>
      <p:sp>
        <p:nvSpPr>
          <p:cNvPr id="7" name="Šipka: obousměrná vodorovná 6">
            <a:extLst>
              <a:ext uri="{FF2B5EF4-FFF2-40B4-BE49-F238E27FC236}">
                <a16:creationId xmlns:a16="http://schemas.microsoft.com/office/drawing/2014/main" id="{E9662FEC-5703-8036-49AD-8BE1465FC406}"/>
              </a:ext>
            </a:extLst>
          </p:cNvPr>
          <p:cNvSpPr/>
          <p:nvPr/>
        </p:nvSpPr>
        <p:spPr>
          <a:xfrm>
            <a:off x="-114300" y="812800"/>
            <a:ext cx="4826000" cy="38481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rgbClr val="FF0000"/>
                  </a:solidFill>
                </a:ln>
              </a:rPr>
              <a:t>Do sestavy se vejde až 14 lidí. Při počtu 14 a 13 lidí v sestavě MUSÍ být 2 na liberu. Při 12 a méně lidech MOHOU být až 2 libera. Důsledek: nelze zapsat 12 lidí jako hráče + jedno libero!!! </a:t>
            </a:r>
          </a:p>
        </p:txBody>
      </p:sp>
    </p:spTree>
    <p:extLst>
      <p:ext uri="{BB962C8B-B14F-4D97-AF65-F5344CB8AC3E}">
        <p14:creationId xmlns:p14="http://schemas.microsoft.com/office/powerpoint/2010/main" val="35911687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155</Words>
  <Application>Microsoft Office PowerPoint</Application>
  <PresentationFormat>Širokoúhlá obrazovka</PresentationFormat>
  <Paragraphs>24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Motiv Office</vt:lpstr>
      <vt:lpstr>Prezentace eZápisu  na úroveň kraje a okresů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eZápisu  na úroveň kraje a okresů</dc:title>
  <dc:creator>Kavala Tomáš</dc:creator>
  <cp:lastModifiedBy>Kavala Tomáš</cp:lastModifiedBy>
  <cp:revision>11</cp:revision>
  <dcterms:created xsi:type="dcterms:W3CDTF">2023-08-29T10:50:59Z</dcterms:created>
  <dcterms:modified xsi:type="dcterms:W3CDTF">2023-09-12T07:20:54Z</dcterms:modified>
</cp:coreProperties>
</file>